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61bb5045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61bb5045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61a057a2a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61a057a2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61bb5045d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61bb5045d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61a057a2a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61a057a2a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61c07e16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61c07e16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61a057a2a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61a057a2a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drive.google.com/file/d/1tmQSZ_O4lIaE2QcI2QGdBgGjbqhLb9X2/view" TargetMode="External"/><Relationship Id="rId4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3 Axis Pin Development Update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#2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2650" y="126448"/>
            <a:ext cx="3854223" cy="255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288" y="2571751"/>
            <a:ext cx="8125423" cy="243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far…</a:t>
            </a:r>
            <a:endParaRPr/>
          </a:p>
        </p:txBody>
      </p:sp>
      <p:pic>
        <p:nvPicPr>
          <p:cNvPr id="68" name="Google Shape;68;p15" title="Week1Demo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5575" y="1123000"/>
            <a:ext cx="67928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Need ‘wider coupling’ for horizontal translation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Too many degrees of freedom (want to restrict to 3)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1 vertical, 2 rotation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775" y="2083273"/>
            <a:ext cx="3606450" cy="258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Connect</a:t>
            </a:r>
            <a:r>
              <a:rPr lang="en"/>
              <a:t> spring to </a:t>
            </a:r>
            <a:r>
              <a:rPr lang="en"/>
              <a:t>sleeve</a:t>
            </a:r>
            <a:r>
              <a:rPr lang="en"/>
              <a:t> above mount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862" y="1872575"/>
            <a:ext cx="8106274" cy="226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V2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Plans</a:t>
            </a:r>
            <a:endParaRPr/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Find small springs / cuts springs (modifying k)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Test Washer Idea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Develop base for testing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